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1" r:id="rId7"/>
    <p:sldId id="266" r:id="rId8"/>
    <p:sldId id="265" r:id="rId9"/>
    <p:sldId id="264" r:id="rId10"/>
    <p:sldId id="263" r:id="rId11"/>
    <p:sldId id="260" r:id="rId12"/>
    <p:sldId id="270" r:id="rId13"/>
    <p:sldId id="269" r:id="rId14"/>
    <p:sldId id="268" r:id="rId15"/>
    <p:sldId id="26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158" autoAdjust="0"/>
    <p:restoredTop sz="94660"/>
  </p:normalViewPr>
  <p:slideViewPr>
    <p:cSldViewPr snapToGrid="0">
      <p:cViewPr>
        <p:scale>
          <a:sx n="100" d="100"/>
          <a:sy n="100" d="100"/>
        </p:scale>
        <p:origin x="-336" y="-3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2/26/2020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pubs.usgs.gov/gip/volc/types.htm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Volcanic Landforms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2 Section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7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TopoGraphic</a:t>
            </a:r>
            <a:r>
              <a:rPr lang="en-US" dirty="0" smtClean="0"/>
              <a:t> </a:t>
            </a:r>
            <a:r>
              <a:rPr lang="en-US" dirty="0" smtClean="0"/>
              <a:t>Maps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0469" y="1110498"/>
            <a:ext cx="3238500" cy="2581275"/>
          </a:xfrm>
          <a:prstGeom prst="rect">
            <a:avLst/>
          </a:prstGeom>
        </p:spPr>
      </p:pic>
      <p:pic>
        <p:nvPicPr>
          <p:cNvPr id="1028" name="Picture 4" descr="Image result for topographical m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309" y="1975119"/>
            <a:ext cx="6096000" cy="461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9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Topographical Maps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Contour lines: </a:t>
            </a:r>
            <a:r>
              <a:rPr lang="en-US" dirty="0" smtClean="0"/>
              <a:t>curves that connect all points of the same elevation</a:t>
            </a:r>
          </a:p>
          <a:p>
            <a:pPr lvl="1"/>
            <a:r>
              <a:rPr lang="en-US" b="1" dirty="0" smtClean="0"/>
              <a:t>Contour interval: </a:t>
            </a:r>
            <a:r>
              <a:rPr lang="en-US" dirty="0" smtClean="0"/>
              <a:t>the difference in elevation between adjacent contour lines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971" y="3633757"/>
            <a:ext cx="3237257" cy="25849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7237" y="3253171"/>
            <a:ext cx="4473800" cy="338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93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Topographical Maps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1639389"/>
            <a:ext cx="10820400" cy="4024125"/>
          </a:xfrm>
        </p:spPr>
        <p:txBody>
          <a:bodyPr/>
          <a:lstStyle/>
          <a:p>
            <a:r>
              <a:rPr lang="en-US" b="1" dirty="0" smtClean="0"/>
              <a:t>Topographic </a:t>
            </a:r>
            <a:r>
              <a:rPr lang="en-US" b="1" dirty="0" smtClean="0"/>
              <a:t>maps </a:t>
            </a:r>
            <a:r>
              <a:rPr lang="en-US" dirty="0" smtClean="0"/>
              <a:t>show:</a:t>
            </a:r>
          </a:p>
          <a:p>
            <a:pPr marL="0" indent="0">
              <a:buNone/>
            </a:pPr>
            <a:r>
              <a:rPr lang="en-US" dirty="0" smtClean="0"/>
              <a:t>	1. How gentle or steep a slope is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2. The shape of the land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3. </a:t>
            </a:r>
            <a:r>
              <a:rPr lang="en-US" b="1" dirty="0" smtClean="0"/>
              <a:t>Relief: </a:t>
            </a:r>
            <a:r>
              <a:rPr lang="en-US" dirty="0" smtClean="0"/>
              <a:t>the difference in elevation between the highest and lowest 	points on the map (Relief maps exist too)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9550" y="3265714"/>
            <a:ext cx="4362449" cy="327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91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Topographical Maps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Contour lines never overlap.  Why does this make sense?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3460" y="2978367"/>
            <a:ext cx="4474852" cy="337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7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Topographical Maps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closer the contour lines are together, the steeper the slope (describe why)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6156" y="2733403"/>
            <a:ext cx="3160229" cy="37823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034" y="3363686"/>
            <a:ext cx="5866339" cy="255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12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Topographic </a:t>
            </a:r>
            <a:r>
              <a:rPr lang="en-US" dirty="0" smtClean="0"/>
              <a:t>Maps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Contour lines with </a:t>
            </a:r>
            <a:r>
              <a:rPr lang="en-US" b="1" dirty="0" smtClean="0"/>
              <a:t>tick marks</a:t>
            </a:r>
            <a:r>
              <a:rPr lang="en-US" dirty="0" smtClean="0"/>
              <a:t> is a point where the elevation is going down, such as a crater.  </a:t>
            </a:r>
          </a:p>
          <a:p>
            <a:r>
              <a:rPr lang="en-US" dirty="0" smtClean="0"/>
              <a:t>Every 5</a:t>
            </a:r>
            <a:r>
              <a:rPr lang="en-US" baseline="30000" dirty="0" smtClean="0"/>
              <a:t>th</a:t>
            </a:r>
            <a:r>
              <a:rPr lang="en-US" dirty="0" smtClean="0"/>
              <a:t> line is darker and gives you the elevation </a:t>
            </a:r>
            <a:r>
              <a:rPr lang="en-US" dirty="0" smtClean="0">
                <a:sym typeface="Wingdings 3" panose="05040102010807070707" pitchFamily="18" charset="2"/>
              </a:rPr>
              <a:t> this helps determine the contour interval.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7113" y="3806900"/>
            <a:ext cx="4307295" cy="270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19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Magma Composition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65189"/>
            <a:ext cx="10820400" cy="4024125"/>
          </a:xfrm>
        </p:spPr>
        <p:txBody>
          <a:bodyPr/>
          <a:lstStyle/>
          <a:p>
            <a:r>
              <a:rPr lang="en-US" dirty="0" smtClean="0"/>
              <a:t>SiO</a:t>
            </a:r>
            <a:r>
              <a:rPr lang="en-US" baseline="-25000" dirty="0" smtClean="0"/>
              <a:t>2 </a:t>
            </a:r>
            <a:r>
              <a:rPr lang="en-US" dirty="0" smtClean="0"/>
              <a:t>is silica oxide or </a:t>
            </a:r>
            <a:r>
              <a:rPr lang="en-US" b="1" dirty="0" smtClean="0"/>
              <a:t>silica </a:t>
            </a:r>
            <a:r>
              <a:rPr lang="en-US" dirty="0" smtClean="0"/>
              <a:t>is the most abundant oxide in volcanic rock, formerly magma</a:t>
            </a:r>
          </a:p>
          <a:p>
            <a:r>
              <a:rPr lang="en-US" dirty="0" smtClean="0"/>
              <a:t>Volcanic rock or </a:t>
            </a:r>
            <a:r>
              <a:rPr lang="en-US" b="1" dirty="0" smtClean="0"/>
              <a:t>igneous rock </a:t>
            </a:r>
            <a:r>
              <a:rPr lang="en-US" dirty="0" smtClean="0"/>
              <a:t>contains many different oxides </a:t>
            </a:r>
            <a:r>
              <a:rPr lang="en-US" dirty="0" smtClean="0">
                <a:sym typeface="Wingdings 3" panose="05040102010807070707" pitchFamily="18" charset="2"/>
              </a:rPr>
              <a:t> How igneous rocks are identified even though the oxides are a small percentage of the actual rock.</a:t>
            </a:r>
            <a:endParaRPr lang="en-US" dirty="0"/>
          </a:p>
        </p:txBody>
      </p:sp>
      <p:pic>
        <p:nvPicPr>
          <p:cNvPr id="5" name="Picture 4" descr="Image result for volcanic silic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19" y="3625796"/>
            <a:ext cx="3480146" cy="2322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3259" y="3290236"/>
            <a:ext cx="2822712" cy="21170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3802" y="4981467"/>
            <a:ext cx="1522726" cy="15227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9528" y="3290236"/>
            <a:ext cx="2732101" cy="20490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3948" y="5035694"/>
            <a:ext cx="1923262" cy="96163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42757" y="3526642"/>
            <a:ext cx="2682900" cy="150905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74529" y="4871574"/>
            <a:ext cx="1794262" cy="85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74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Composition of Magma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percentage of silica in magma varies widely </a:t>
            </a:r>
            <a:r>
              <a:rPr lang="en-US" dirty="0" smtClean="0">
                <a:sym typeface="Wingdings 3" panose="05040102010807070707" pitchFamily="18" charset="2"/>
              </a:rPr>
              <a:t> Magmas with a lot of silica</a:t>
            </a:r>
          </a:p>
          <a:p>
            <a:pPr marL="914400" lvl="1" indent="-457200">
              <a:buAutoNum type="arabicPeriod"/>
            </a:pPr>
            <a:r>
              <a:rPr lang="en-US" dirty="0" smtClean="0">
                <a:sym typeface="Wingdings 3" panose="05040102010807070707" pitchFamily="18" charset="2"/>
              </a:rPr>
              <a:t>have more dissolved gasses</a:t>
            </a:r>
          </a:p>
          <a:p>
            <a:pPr marL="914400" lvl="1" indent="-457200">
              <a:buAutoNum type="arabicPeriod"/>
            </a:pPr>
            <a:r>
              <a:rPr lang="en-US" dirty="0" smtClean="0">
                <a:sym typeface="Wingdings 3" panose="05040102010807070707" pitchFamily="18" charset="2"/>
              </a:rPr>
              <a:t>are more </a:t>
            </a:r>
            <a:r>
              <a:rPr lang="en-US" b="1" dirty="0" smtClean="0">
                <a:sym typeface="Wingdings 3" panose="05040102010807070707" pitchFamily="18" charset="2"/>
              </a:rPr>
              <a:t>viscous </a:t>
            </a:r>
            <a:r>
              <a:rPr lang="en-US" dirty="0" smtClean="0">
                <a:sym typeface="Wingdings 3" panose="05040102010807070707" pitchFamily="18" charset="2"/>
              </a:rPr>
              <a:t>and do not flow as easily.</a:t>
            </a:r>
          </a:p>
          <a:p>
            <a:pPr marL="914400" lvl="1" indent="-457200">
              <a:buAutoNum type="arabicPeriod"/>
            </a:pPr>
            <a:r>
              <a:rPr lang="en-US" dirty="0" smtClean="0">
                <a:sym typeface="Wingdings 3" panose="05040102010807070707" pitchFamily="18" charset="2"/>
              </a:rPr>
              <a:t>Usually stay shallowly below the surface</a:t>
            </a:r>
            <a:endParaRPr lang="en-US" b="1" dirty="0">
              <a:sym typeface="Wingdings 3" panose="050401020108070707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29619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Composition of Magma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9816" y="2130790"/>
            <a:ext cx="4876800" cy="3657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6626" y="2803663"/>
            <a:ext cx="2817122" cy="375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63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Volcanoes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287" y="1836751"/>
            <a:ext cx="10820400" cy="4024125"/>
          </a:xfrm>
        </p:spPr>
        <p:txBody>
          <a:bodyPr/>
          <a:lstStyle/>
          <a:p>
            <a:r>
              <a:rPr lang="en-US" b="1" dirty="0" smtClean="0"/>
              <a:t>Shield volcano:</a:t>
            </a:r>
            <a:r>
              <a:rPr lang="en-US" dirty="0" smtClean="0"/>
              <a:t> Low silica volcano; broad because the lava has lower viscosity and can flow a great distance hardening as it goes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75" y="3553694"/>
            <a:ext cx="4057650" cy="25812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128" y="2949934"/>
            <a:ext cx="5216867" cy="3562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17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Volcanoes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 silica lava flows much more slowly and hardens before it gets far </a:t>
            </a:r>
            <a:r>
              <a:rPr lang="en-US" dirty="0" smtClean="0">
                <a:sym typeface="Wingdings 3" panose="05040102010807070707" pitchFamily="18" charset="2"/>
              </a:rPr>
              <a:t> high silica lava forms steep volcanoes.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7506" y="3498344"/>
            <a:ext cx="4572000" cy="2857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21650" y="3291840"/>
            <a:ext cx="23774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Mt. Fuji was formed over a long time by high silica lava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23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940" y="430418"/>
            <a:ext cx="8610600" cy="1293028"/>
          </a:xfrm>
        </p:spPr>
        <p:txBody>
          <a:bodyPr/>
          <a:lstStyle/>
          <a:p>
            <a:pPr algn="l"/>
            <a:r>
              <a:rPr lang="en-US" dirty="0" smtClean="0"/>
              <a:t>Types of Volcanoes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723" y="5899868"/>
            <a:ext cx="6367669" cy="6758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hlinkClick r:id="rId2"/>
              </a:rPr>
              <a:t>description of types of volcanoes from USGS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7392" y="384984"/>
            <a:ext cx="5126519" cy="34266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26233" y="3991555"/>
            <a:ext cx="286246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Mt. St. Helen’s has had many eruptions contributing to enlarge the mountain over time into this majestic composite (or </a:t>
            </a:r>
            <a:r>
              <a:rPr lang="en-US" dirty="0" err="1" smtClean="0"/>
              <a:t>strato</a:t>
            </a:r>
            <a:r>
              <a:rPr lang="en-US" dirty="0" smtClean="0"/>
              <a:t>) volcano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0857" y="1375553"/>
            <a:ext cx="698124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Composite Volcanoes: </a:t>
            </a:r>
            <a:r>
              <a:rPr lang="en-US" sz="2400" dirty="0" smtClean="0"/>
              <a:t>volcanoes with higher silica content that grow large over time due to multiple eruptions.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If the vent gets blocked, there is a large eruption that can make a lot of </a:t>
            </a:r>
            <a:r>
              <a:rPr lang="en-US" sz="2400" dirty="0" err="1" smtClean="0"/>
              <a:t>pyroclastics</a:t>
            </a:r>
            <a:r>
              <a:rPr lang="en-US" sz="2400" dirty="0" smtClean="0"/>
              <a:t> and a large </a:t>
            </a:r>
            <a:r>
              <a:rPr lang="en-US" sz="2400" b="1" dirty="0" smtClean="0"/>
              <a:t>caldera </a:t>
            </a:r>
            <a:r>
              <a:rPr lang="en-US" sz="2400" dirty="0" smtClean="0"/>
              <a:t>or opening at the top of the volcano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If the vent is open than material will fall into the volcano forming a smaller caldera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Often many internal vents filled with hardened </a:t>
            </a:r>
            <a:r>
              <a:rPr lang="en-US" sz="2400" dirty="0" err="1" smtClean="0"/>
              <a:t>magma</a:t>
            </a:r>
            <a:r>
              <a:rPr lang="en-US" sz="2400" dirty="0" err="1" smtClean="0">
                <a:sym typeface="Wingdings 3" panose="05040102010807070707" pitchFamily="18" charset="2"/>
              </a:rPr>
              <a:t>provides</a:t>
            </a:r>
            <a:r>
              <a:rPr lang="en-US" sz="2400" dirty="0" smtClean="0">
                <a:sym typeface="Wingdings 3" panose="05040102010807070707" pitchFamily="18" charset="2"/>
              </a:rPr>
              <a:t> support for the volcano to grow large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15845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5357" y="0"/>
            <a:ext cx="8610600" cy="1293028"/>
          </a:xfrm>
        </p:spPr>
        <p:txBody>
          <a:bodyPr/>
          <a:lstStyle/>
          <a:p>
            <a:r>
              <a:rPr lang="en-US" dirty="0" smtClean="0"/>
              <a:t>Types of Volcanoes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336" y="1192695"/>
            <a:ext cx="10820400" cy="4024125"/>
          </a:xfrm>
        </p:spPr>
        <p:txBody>
          <a:bodyPr/>
          <a:lstStyle/>
          <a:p>
            <a:r>
              <a:rPr lang="en-US" b="1" dirty="0" smtClean="0"/>
              <a:t>Crater lake is actually an enormous caldera! (not formed by a meteor impact!)  What kind of volcano formed this enormous caldera?  How do you know?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386" y="2152619"/>
            <a:ext cx="6676114" cy="445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5169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Volcanoes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65579668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766</TotalTime>
  <Words>457</Words>
  <Application>Microsoft Office PowerPoint</Application>
  <PresentationFormat>Widescreen</PresentationFormat>
  <Paragraphs>42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Vapor Trail</vt:lpstr>
      <vt:lpstr>Volcanic Landforms</vt:lpstr>
      <vt:lpstr>TopoGraphic Maps</vt:lpstr>
      <vt:lpstr>Topographical Maps</vt:lpstr>
      <vt:lpstr>Topographical Maps</vt:lpstr>
      <vt:lpstr>Topographical Maps</vt:lpstr>
      <vt:lpstr>Topographical Maps</vt:lpstr>
      <vt:lpstr>Topographic Maps</vt:lpstr>
      <vt:lpstr>Magma Composition</vt:lpstr>
      <vt:lpstr>Composition of Magma</vt:lpstr>
      <vt:lpstr>Composition of Magma</vt:lpstr>
      <vt:lpstr>Types of Volcanoes</vt:lpstr>
      <vt:lpstr>Types of Volcanoes</vt:lpstr>
      <vt:lpstr>Types of Volcanoes</vt:lpstr>
      <vt:lpstr>Types of Volcanoes</vt:lpstr>
      <vt:lpstr>Types of Volcanoes</vt:lpstr>
    </vt:vector>
  </TitlesOfParts>
  <Company>University of Illinois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Volcanic Landforms</dc:title>
  <dc:creator>Smyser, Cynthia Ann</dc:creator>
  <cp:lastModifiedBy>Smyser, Cynthia Ann</cp:lastModifiedBy>
  <cp:revision>20</cp:revision>
  <dcterms:created xsi:type="dcterms:W3CDTF">2020-02-24T15:51:29Z</dcterms:created>
  <dcterms:modified xsi:type="dcterms:W3CDTF">2020-02-26T21:35:44Z</dcterms:modified>
</cp:coreProperties>
</file>