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59" r:id="rId11"/>
    <p:sldId id="260" r:id="rId12"/>
    <p:sldId id="273" r:id="rId13"/>
    <p:sldId id="270" r:id="rId14"/>
    <p:sldId id="272" r:id="rId15"/>
    <p:sldId id="271" r:id="rId16"/>
    <p:sldId id="268" r:id="rId17"/>
    <p:sldId id="285" r:id="rId18"/>
    <p:sldId id="283" r:id="rId19"/>
    <p:sldId id="284" r:id="rId20"/>
    <p:sldId id="282" r:id="rId21"/>
    <p:sldId id="281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bes.com/sites/davidbressan/2015/09/29/how-geologists-determined-the-way-that-mountains-formed/#3632b757453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science.com/38218-facts-about-pangaea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_q3sAcuzIY" TargetMode="External"/><Relationship Id="rId2" Type="http://schemas.openxmlformats.org/officeDocument/2006/relationships/hyperlink" Target="http://www.geologypage.com/2013/01/wilson-cycl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Changing Geography of Your Community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Unit 1 Section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5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Consider how fossils and the formation of mountains contribute to the theory of plate tectonics.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32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1129" y="1371600"/>
            <a:ext cx="5845628" cy="483347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Austrian Geologist Eduard </a:t>
            </a:r>
            <a:r>
              <a:rPr lang="en-US" sz="3200" dirty="0" err="1" smtClean="0"/>
              <a:t>Suess</a:t>
            </a:r>
            <a:r>
              <a:rPr lang="en-US" sz="3200" dirty="0" smtClean="0"/>
              <a:t> </a:t>
            </a:r>
            <a:r>
              <a:rPr lang="en-US" sz="3200" dirty="0" smtClean="0"/>
              <a:t>(1831-1914)</a:t>
            </a:r>
          </a:p>
          <a:p>
            <a:r>
              <a:rPr lang="en-US" sz="3200" dirty="0" err="1" smtClean="0"/>
              <a:t>Belived</a:t>
            </a:r>
            <a:r>
              <a:rPr lang="en-US" sz="3200" dirty="0" smtClean="0"/>
              <a:t> that mountains and ocean basins were formed when the earth heated and cooled during its formation</a:t>
            </a:r>
          </a:p>
          <a:p>
            <a:r>
              <a:rPr lang="en-US" sz="3200" dirty="0" smtClean="0"/>
              <a:t>Compared mountains to the wrinkles of an old apple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59" y="415260"/>
            <a:ext cx="3340359" cy="3458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0" y="4071256"/>
            <a:ext cx="39909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6" y="1461407"/>
            <a:ext cx="8653516" cy="457995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When cooling, parts of earth sank deeper than others </a:t>
            </a:r>
            <a:r>
              <a:rPr lang="en-US" sz="3200" dirty="0" smtClean="0">
                <a:sym typeface="Wingdings 3" panose="05040102010807070707" pitchFamily="18" charset="2"/>
              </a:rPr>
              <a:t>ocean basins</a:t>
            </a:r>
          </a:p>
          <a:p>
            <a:r>
              <a:rPr lang="en-US" sz="3200" dirty="0" smtClean="0">
                <a:sym typeface="Wingdings 3" panose="05040102010807070707" pitchFamily="18" charset="2"/>
              </a:rPr>
              <a:t>Cooling caused continents and seafloor periodically rose and fell with the cooling of earth</a:t>
            </a:r>
            <a:endParaRPr lang="en-US" sz="3200" dirty="0"/>
          </a:p>
        </p:txBody>
      </p:sp>
      <p:pic>
        <p:nvPicPr>
          <p:cNvPr id="1026" name="Picture 2" descr="Image result for wrinkles on an ap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133" y="3872383"/>
            <a:ext cx="39909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27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652" y="12732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parts that were sticking out above the ocean across history, Seuss called land bridges </a:t>
            </a:r>
            <a:r>
              <a:rPr lang="en-US" sz="3200" dirty="0" smtClean="0">
                <a:sym typeface="Wingdings 3" panose="05040102010807070707" pitchFamily="18" charset="2"/>
              </a:rPr>
              <a:t>organisms could migrate without crossing oceans</a:t>
            </a:r>
            <a:endParaRPr lang="en-US" sz="3200" dirty="0" smtClean="0"/>
          </a:p>
          <a:p>
            <a:r>
              <a:rPr lang="en-US" sz="3200" dirty="0" smtClean="0"/>
              <a:t>He theorized about and named Gondwanaland connected by land bridges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529" y="3746727"/>
            <a:ext cx="4018249" cy="31112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" y="3826195"/>
            <a:ext cx="3546375" cy="26597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653" y="3179864"/>
            <a:ext cx="202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Gondwanaland with land bridges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919" y="816819"/>
            <a:ext cx="8596668" cy="3880773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Scientists agreed (at the time) that land bridges used to exist, but sank into the ocean long </a:t>
            </a:r>
            <a:r>
              <a:rPr lang="en-US" sz="3200" dirty="0" err="1" smtClean="0"/>
              <a:t>ago</a:t>
            </a:r>
            <a:r>
              <a:rPr lang="en-US" sz="3200" dirty="0" err="1" smtClean="0">
                <a:sym typeface="Wingdings 3" panose="05040102010807070707" pitchFamily="18" charset="2"/>
              </a:rPr>
              <a:t>why</a:t>
            </a:r>
            <a:r>
              <a:rPr lang="en-US" sz="3200" dirty="0" smtClean="0">
                <a:sym typeface="Wingdings 3" panose="05040102010807070707" pitchFamily="18" charset="2"/>
              </a:rPr>
              <a:t> we don’t see evidence of them now</a:t>
            </a:r>
            <a:endParaRPr lang="en-US" sz="3200" dirty="0" smtClean="0"/>
          </a:p>
          <a:p>
            <a:r>
              <a:rPr lang="en-US" sz="3200" dirty="0" smtClean="0"/>
              <a:t>Not everyone agreed with Seuss entire theory, but they were pretty sure that the Earth’s crust moved up and down and did not move much sideways (boy were they wrong!)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9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00" y="618036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Alfred Wegner (1880-1930) proposed continental drift (recall what this theory is)</a:t>
            </a:r>
          </a:p>
          <a:p>
            <a:r>
              <a:rPr lang="en-US" sz="3200" dirty="0" smtClean="0"/>
              <a:t>People thought he was “nuts” (yes, that is a scientific term and boy were they wrong!)</a:t>
            </a:r>
            <a:endParaRPr lang="en-US" sz="3200" dirty="0"/>
          </a:p>
        </p:txBody>
      </p:sp>
      <p:pic>
        <p:nvPicPr>
          <p:cNvPr id="2050" name="Picture 2" descr="Image result for alfred wege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004" y="1812471"/>
            <a:ext cx="2553984" cy="308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63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692" y="854304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Problems proposed by Wegener with the contracting earth and land bridges theory</a:t>
            </a:r>
          </a:p>
          <a:p>
            <a:r>
              <a:rPr lang="en-US" sz="3200" dirty="0" smtClean="0"/>
              <a:t>1. Alps appear to be pressed together horizontally</a:t>
            </a:r>
          </a:p>
          <a:p>
            <a:pPr lvl="1"/>
            <a:r>
              <a:rPr lang="en-US" sz="3000" dirty="0" smtClean="0"/>
              <a:t>Rock layers have folds that stack on top of each other horizontally </a:t>
            </a:r>
            <a:r>
              <a:rPr lang="en-US" sz="3000" dirty="0" smtClean="0">
                <a:sym typeface="Wingdings 3" panose="05040102010807070707" pitchFamily="18" charset="2"/>
              </a:rPr>
              <a:t> the distance of the mountains have shortened in a horizontal direction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364" y="4658436"/>
            <a:ext cx="3458572" cy="2015656"/>
          </a:xfrm>
          <a:prstGeom prst="rect">
            <a:avLst/>
          </a:prstGeom>
        </p:spPr>
      </p:pic>
      <p:pic>
        <p:nvPicPr>
          <p:cNvPr id="3074" name="Picture 2" descr="Image result for structure of the al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414" y="3967701"/>
            <a:ext cx="3866272" cy="27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00307" y="3427012"/>
            <a:ext cx="140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Alps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67" y="1134870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2. Contraction should produce uniform “wrinkles”</a:t>
            </a:r>
          </a:p>
          <a:p>
            <a:pPr lvl="1"/>
            <a:r>
              <a:rPr lang="en-US" sz="3000" dirty="0" smtClean="0"/>
              <a:t>Zones of folding were too specific and narrow (why do you think that the “wrinkles” are actually located where they are?)</a:t>
            </a:r>
          </a:p>
          <a:p>
            <a:pPr lvl="1"/>
            <a:r>
              <a:rPr lang="en-US" sz="3000" dirty="0" smtClean="0"/>
              <a:t>Radioactive decay was </a:t>
            </a:r>
            <a:r>
              <a:rPr lang="en-US" sz="3000" dirty="0" err="1" smtClean="0"/>
              <a:t>disovered</a:t>
            </a:r>
            <a:r>
              <a:rPr lang="en-US" sz="3000" dirty="0" err="1" smtClean="0">
                <a:sym typeface="Wingdings 3" panose="05040102010807070707" pitchFamily="18" charset="2"/>
              </a:rPr>
              <a:t>the</a:t>
            </a:r>
            <a:r>
              <a:rPr lang="en-US" sz="3000" dirty="0" smtClean="0">
                <a:sym typeface="Wingdings 3" panose="05040102010807070707" pitchFamily="18" charset="2"/>
              </a:rPr>
              <a:t> earth isn’t even cooling!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146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990" y="49876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3. Wegner proposed Pangea which was caused by movement of the plates </a:t>
            </a:r>
            <a:r>
              <a:rPr lang="en-US" sz="3200" dirty="0" smtClean="0">
                <a:sym typeface="Wingdings 3" panose="05040102010807070707" pitchFamily="18" charset="2"/>
              </a:rPr>
              <a:t>explained connected fossils on different continents without land bridges!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3315032"/>
            <a:ext cx="3324432" cy="3324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149" y="3028711"/>
            <a:ext cx="4524643" cy="2522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331" y="3914649"/>
            <a:ext cx="4111598" cy="2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516" y="429371"/>
            <a:ext cx="9636981" cy="596347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Ways Pangea and continental drift explain the evidence</a:t>
            </a:r>
          </a:p>
          <a:p>
            <a:pPr marL="971550" lvl="1" indent="-514350">
              <a:buAutoNum type="arabicPeriod"/>
            </a:pPr>
            <a:r>
              <a:rPr lang="en-US" sz="3000" dirty="0" smtClean="0"/>
              <a:t>Mountains were formed at the edges of continents that moved away from each other when Pangea broke up (and did not need to be uniform)</a:t>
            </a:r>
          </a:p>
          <a:p>
            <a:pPr marL="971550" lvl="1" indent="-514350">
              <a:buAutoNum type="arabicPeriod"/>
            </a:pPr>
            <a:r>
              <a:rPr lang="en-US" sz="3000" dirty="0" smtClean="0"/>
              <a:t>Explained the different ages of mountain ranges because Pangea broke up slowly and different parts split at different times</a:t>
            </a:r>
          </a:p>
          <a:p>
            <a:pPr marL="857250" lvl="2" indent="0">
              <a:buNone/>
            </a:pPr>
            <a:r>
              <a:rPr lang="en-US" sz="2800" dirty="0" smtClean="0">
                <a:hlinkClick r:id="rId2"/>
              </a:rPr>
              <a:t>How Mountains Are Formed</a:t>
            </a:r>
            <a:endParaRPr lang="en-US" sz="2800" dirty="0" smtClean="0"/>
          </a:p>
          <a:p>
            <a:pPr marL="457200" lvl="1" indent="0">
              <a:buNone/>
            </a:pPr>
            <a:endParaRPr lang="en-US" sz="3000" dirty="0" smtClean="0"/>
          </a:p>
          <a:p>
            <a:pPr lvl="1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014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98" y="44310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	3. Explained </a:t>
            </a:r>
            <a:r>
              <a:rPr lang="en-US" sz="3200" dirty="0"/>
              <a:t>the puzzle like fit of the </a:t>
            </a:r>
            <a:r>
              <a:rPr lang="en-US" sz="3200" dirty="0" smtClean="0"/>
              <a:t>continents</a:t>
            </a:r>
          </a:p>
          <a:p>
            <a:pPr marL="0" indent="0">
              <a:buNone/>
            </a:pPr>
            <a:r>
              <a:rPr lang="en-US" sz="3200" dirty="0" smtClean="0"/>
              <a:t>	4. Explained the similarity of rocks, geologic structures and fossils especially on opposite sides </a:t>
            </a:r>
            <a:r>
              <a:rPr lang="en-US" sz="3200" dirty="0"/>
              <a:t>of the Atlantic Ocean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76" y="3154680"/>
            <a:ext cx="4662115" cy="3496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699" y="3640991"/>
            <a:ext cx="4523624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5. Sea Floor Striping supported movements of the continents (Recall to your self what sea floor striping is and how it occurs)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371" y="2516380"/>
            <a:ext cx="503872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941" y="665743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Wegener did not have an explanation about the mechanism behind how the continents moved.</a:t>
            </a:r>
          </a:p>
          <a:p>
            <a:r>
              <a:rPr lang="en-US" sz="3200" dirty="0" smtClean="0"/>
              <a:t>Arthur Holmes (1890-1965) proposed convection currents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725" y="3208351"/>
            <a:ext cx="4065767" cy="30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139" y="1055357"/>
            <a:ext cx="8596668" cy="388077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Wegener’s summation of how the geologic evidence fits together: “It is just as if we were to refit the torn pieces of a newspaper by matching their edges and then check whether the lines of print run smoothly across. If they do, there is nothing left to conclude but </a:t>
            </a:r>
            <a:r>
              <a:rPr lang="en-US" sz="3200" smtClean="0"/>
              <a:t>that the pieces </a:t>
            </a:r>
            <a:r>
              <a:rPr lang="en-US" sz="3200" dirty="0" smtClean="0"/>
              <a:t>were in fact joined this way.  If only one line was available to test, we would still have found a high probability for the accuracy of fit, but if we have n number of lines, this probability is raised to the nth power.”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384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019" y="1238238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Scientists argued that continents could not “plow through” the sea floor (why is this an inaccurate characterization of what happened?)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63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835" y="228931"/>
            <a:ext cx="4892477" cy="61003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23151" y="906449"/>
            <a:ext cx="2226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stages of the break up of Pangea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60758" y="2369489"/>
            <a:ext cx="30612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The history and effects of Pangea (I am sorry for all the ads!)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Why  must geologists rely on observations made of continental crust to reconstruct ancient supercontinents instead of oceanic crust?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0268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How supercontinents are reconstructed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Matching up fossils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Using ancient mountains to indicate former collision zones (such as the Appalachian and the Urals; the Urals are the oldest mountains on earth)</a:t>
            </a:r>
          </a:p>
          <a:p>
            <a:pPr marL="971550" lvl="1" indent="-514350">
              <a:buAutoNum type="arabicPeriod"/>
            </a:pPr>
            <a:r>
              <a:rPr lang="en-US" sz="2800" dirty="0" err="1" smtClean="0"/>
              <a:t>Paleolatitude</a:t>
            </a:r>
            <a:endParaRPr lang="en-US" sz="2800" dirty="0"/>
          </a:p>
        </p:txBody>
      </p:sp>
      <p:pic>
        <p:nvPicPr>
          <p:cNvPr id="5122" name="Picture 2" descr="Image result for appalachian mounta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57" y="4351443"/>
            <a:ext cx="2555820" cy="236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appalachian mounta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371" y="4259874"/>
            <a:ext cx="2524015" cy="16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51119" y="6072023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Appalachian Mountains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973" y="3887537"/>
            <a:ext cx="3395207" cy="2997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902" y="1293606"/>
            <a:ext cx="2950080" cy="2212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70650" y="3941697"/>
            <a:ext cx="121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Ural Mountains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07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The Wilson Cycle: Geologists are best able to reconstruct Pangea, but they believe that the construction and deconstruction of supercontinents occurs in a cycle; named after John </a:t>
            </a:r>
            <a:r>
              <a:rPr lang="en-US" sz="3000" dirty="0" err="1" smtClean="0"/>
              <a:t>Tuzo</a:t>
            </a:r>
            <a:r>
              <a:rPr lang="en-US" sz="3000" dirty="0" smtClean="0"/>
              <a:t> Wilson (1908-1993)</a:t>
            </a:r>
          </a:p>
          <a:p>
            <a:r>
              <a:rPr lang="en-US" sz="3000" dirty="0" smtClean="0">
                <a:hlinkClick r:id="rId2"/>
              </a:rPr>
              <a:t>Description of the Wilson Cycle</a:t>
            </a:r>
            <a:endParaRPr lang="en-US" sz="3000" dirty="0" smtClean="0"/>
          </a:p>
          <a:p>
            <a:r>
              <a:rPr lang="en-US" sz="3000" dirty="0" smtClean="0">
                <a:hlinkClick r:id="rId3"/>
              </a:rPr>
              <a:t>Video of The Wilson Cycle</a:t>
            </a:r>
            <a:endParaRPr lang="en-US" sz="3000" dirty="0" smtClean="0"/>
          </a:p>
          <a:p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059" y="4325509"/>
            <a:ext cx="4778897" cy="224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1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Recall how </a:t>
            </a:r>
            <a:r>
              <a:rPr lang="en-US" sz="3000" b="1" dirty="0" err="1" smtClean="0"/>
              <a:t>paleomagnatism</a:t>
            </a:r>
            <a:r>
              <a:rPr lang="en-US" sz="3000" dirty="0" smtClean="0"/>
              <a:t> works.</a:t>
            </a:r>
          </a:p>
          <a:p>
            <a:r>
              <a:rPr lang="en-US" sz="3000" dirty="0" smtClean="0"/>
              <a:t>Recall what we are able to learn from </a:t>
            </a:r>
            <a:r>
              <a:rPr lang="en-US" sz="3000" dirty="0" err="1" smtClean="0"/>
              <a:t>paleomagnatism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Recall why we are able to identify </a:t>
            </a:r>
            <a:r>
              <a:rPr lang="en-US" sz="3000" b="1" dirty="0" err="1" smtClean="0"/>
              <a:t>paleolatitude</a:t>
            </a:r>
            <a:r>
              <a:rPr lang="en-US" sz="3000" b="1" dirty="0" smtClean="0"/>
              <a:t>, but not </a:t>
            </a:r>
            <a:r>
              <a:rPr lang="en-US" sz="3000" b="1" dirty="0" err="1" smtClean="0"/>
              <a:t>paleolongitude</a:t>
            </a: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2603728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Please read p. 194-195 in the section provided and be able to identify predictions of results of continued movements of the plates</a:t>
            </a:r>
          </a:p>
          <a:p>
            <a:r>
              <a:rPr lang="en-US" sz="3000" dirty="0" smtClean="0"/>
              <a:t>What is Pangea </a:t>
            </a:r>
            <a:r>
              <a:rPr lang="en-US" sz="3000" dirty="0" err="1" smtClean="0"/>
              <a:t>Ultima</a:t>
            </a:r>
            <a:r>
              <a:rPr lang="en-US" sz="3000" dirty="0" smtClean="0"/>
              <a:t>?  How does it relate to the Wilson Cycle?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971" y="3091210"/>
            <a:ext cx="6225706" cy="31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781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1746</TotalTime>
  <Words>795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Facet</vt:lpstr>
      <vt:lpstr>The Changing Geography of Your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Changing Geography of Your Community</dc:title>
  <dc:creator>Smyser, Cynthia Ann</dc:creator>
  <cp:lastModifiedBy>Smyser, Cynthia Ann</cp:lastModifiedBy>
  <cp:revision>33</cp:revision>
  <dcterms:created xsi:type="dcterms:W3CDTF">2020-02-09T20:39:26Z</dcterms:created>
  <dcterms:modified xsi:type="dcterms:W3CDTF">2020-03-02T18:34:45Z</dcterms:modified>
</cp:coreProperties>
</file>