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3"/>
  </p:notesMasterIdLst>
  <p:sldIdLst>
    <p:sldId id="256" r:id="rId2"/>
  </p:sldIdLst>
  <p:sldSz cx="9829800" cy="7543800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4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36663" y="698500"/>
            <a:ext cx="454977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93308" rIns="93308" bIns="93308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70762308b_0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698500"/>
            <a:ext cx="454818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70762308b_0_458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sz="14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>
            <a:off x="6444921" y="3520697"/>
            <a:ext cx="14796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Gray 900 #202124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4999019" y="6209940"/>
            <a:ext cx="12780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Gray 800 #3C4043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6434259" y="6209940"/>
            <a:ext cx="12780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Gray 700 #5F6368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" name="Google Shape;14;p2"/>
          <p:cNvSpPr txBox="1"/>
          <p:nvPr/>
        </p:nvSpPr>
        <p:spPr>
          <a:xfrm>
            <a:off x="7869473" y="6209940"/>
            <a:ext cx="12780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Gray 600 #80868B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7890823" y="3520697"/>
            <a:ext cx="14796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Gray 500 #9AA0A6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661313" y="3520697"/>
            <a:ext cx="14796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Blue 500 #4285F4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2107215" y="3520697"/>
            <a:ext cx="14796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Red 500 #EA4335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553117" y="3520697"/>
            <a:ext cx="14796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Yellow 500 #FBBC04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4999019" y="3520697"/>
            <a:ext cx="1479600" cy="8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Green 500 #34A853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661313" y="1772980"/>
            <a:ext cx="1305600" cy="17811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07215" y="1772980"/>
            <a:ext cx="1305600" cy="17811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2" name="Google Shape;22;p2"/>
          <p:cNvSpPr/>
          <p:nvPr/>
        </p:nvSpPr>
        <p:spPr>
          <a:xfrm>
            <a:off x="3553117" y="1772980"/>
            <a:ext cx="1305600" cy="1781100"/>
          </a:xfrm>
          <a:prstGeom prst="rect">
            <a:avLst/>
          </a:prstGeom>
          <a:solidFill>
            <a:srgbClr val="FBBC04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3" name="Google Shape;23;p2"/>
          <p:cNvSpPr/>
          <p:nvPr/>
        </p:nvSpPr>
        <p:spPr>
          <a:xfrm>
            <a:off x="4999019" y="1772980"/>
            <a:ext cx="1305600" cy="17811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4" name="Google Shape;24;p2"/>
          <p:cNvSpPr/>
          <p:nvPr/>
        </p:nvSpPr>
        <p:spPr>
          <a:xfrm>
            <a:off x="6444921" y="1772980"/>
            <a:ext cx="1305600" cy="1781100"/>
          </a:xfrm>
          <a:prstGeom prst="rect">
            <a:avLst/>
          </a:prstGeom>
          <a:solidFill>
            <a:srgbClr val="202124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5" name="Google Shape;25;p2"/>
          <p:cNvSpPr/>
          <p:nvPr/>
        </p:nvSpPr>
        <p:spPr>
          <a:xfrm>
            <a:off x="7890823" y="1772980"/>
            <a:ext cx="1305600" cy="1781100"/>
          </a:xfrm>
          <a:prstGeom prst="rect">
            <a:avLst/>
          </a:prstGeom>
          <a:solidFill>
            <a:srgbClr val="9AA0A6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26" name="Google Shape;26;p2"/>
          <p:cNvSpPr/>
          <p:nvPr/>
        </p:nvSpPr>
        <p:spPr>
          <a:xfrm>
            <a:off x="4999019" y="4451040"/>
            <a:ext cx="1305600" cy="1781100"/>
          </a:xfrm>
          <a:prstGeom prst="rect">
            <a:avLst/>
          </a:prstGeom>
          <a:solidFill>
            <a:srgbClr val="3C4043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C4043"/>
              </a:solidFill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6444921" y="4451040"/>
            <a:ext cx="1305600" cy="1781100"/>
          </a:xfrm>
          <a:prstGeom prst="rect">
            <a:avLst/>
          </a:prstGeom>
          <a:solidFill>
            <a:srgbClr val="5F6368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F6368"/>
              </a:solidFill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7890823" y="4451040"/>
            <a:ext cx="1305600" cy="1781100"/>
          </a:xfrm>
          <a:prstGeom prst="rect">
            <a:avLst/>
          </a:prstGeom>
          <a:solidFill>
            <a:srgbClr val="80868B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0868B"/>
              </a:solidFill>
            </a:endParaRPr>
          </a:p>
        </p:txBody>
      </p:sp>
      <p:sp>
        <p:nvSpPr>
          <p:cNvPr id="29" name="Google Shape;29;p2"/>
          <p:cNvSpPr txBox="1"/>
          <p:nvPr/>
        </p:nvSpPr>
        <p:spPr>
          <a:xfrm>
            <a:off x="537930" y="865281"/>
            <a:ext cx="77328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12121"/>
                </a:solidFill>
                <a:latin typeface="Google Sans"/>
                <a:ea typeface="Google Sans"/>
                <a:cs typeface="Google Sans"/>
                <a:sym typeface="Google Sans"/>
              </a:rPr>
              <a:t>Google Science Fair Color Palette</a:t>
            </a:r>
            <a:endParaRPr sz="2400">
              <a:solidFill>
                <a:srgbClr val="21212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1044873" y="5000820"/>
            <a:ext cx="19665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Google</a:t>
            </a:r>
            <a:endParaRPr sz="24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7826269" y="3949990"/>
            <a:ext cx="1364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rPr>
              <a:t>Google</a:t>
            </a:r>
            <a:endParaRPr sz="2400">
              <a:solidFill>
                <a:srgbClr val="80868B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4999019" y="3949990"/>
            <a:ext cx="1364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Google</a:t>
            </a:r>
            <a:endParaRPr sz="24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" name="Google Shape;33;p2"/>
          <p:cNvSpPr txBox="1"/>
          <p:nvPr/>
        </p:nvSpPr>
        <p:spPr>
          <a:xfrm>
            <a:off x="6444921" y="3949990"/>
            <a:ext cx="1364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Google</a:t>
            </a:r>
            <a:endParaRPr sz="24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1044873" y="4406820"/>
            <a:ext cx="1364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Google</a:t>
            </a:r>
            <a:endParaRPr sz="24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pography">
  <p:cSld name="TITLE_6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 txBox="1"/>
          <p:nvPr/>
        </p:nvSpPr>
        <p:spPr>
          <a:xfrm>
            <a:off x="537930" y="865281"/>
            <a:ext cx="77328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12121"/>
                </a:solidFill>
                <a:latin typeface="Google Sans"/>
                <a:ea typeface="Google Sans"/>
                <a:cs typeface="Google Sans"/>
                <a:sym typeface="Google Sans"/>
              </a:rPr>
              <a:t>Google Science Fair Typography</a:t>
            </a:r>
            <a:endParaRPr sz="2400">
              <a:solidFill>
                <a:srgbClr val="21212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5207356" y="3709572"/>
            <a:ext cx="3017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Body 1: Primary</a:t>
            </a:r>
            <a:endParaRPr sz="24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" name="Google Shape;38;p3"/>
          <p:cNvSpPr txBox="1"/>
          <p:nvPr/>
        </p:nvSpPr>
        <p:spPr>
          <a:xfrm>
            <a:off x="584451" y="3543412"/>
            <a:ext cx="40041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Headline 2</a:t>
            </a:r>
            <a:endParaRPr sz="36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584451" y="4217437"/>
            <a:ext cx="27252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</a:t>
            </a: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Normal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 30 pt  / single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3"/>
          <p:cNvSpPr txBox="1"/>
          <p:nvPr/>
        </p:nvSpPr>
        <p:spPr>
          <a:xfrm>
            <a:off x="584451" y="4914653"/>
            <a:ext cx="26385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Headline 3: Primary</a:t>
            </a:r>
            <a:endParaRPr sz="24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" name="Google Shape;41;p3"/>
          <p:cNvSpPr txBox="1"/>
          <p:nvPr/>
        </p:nvSpPr>
        <p:spPr>
          <a:xfrm>
            <a:off x="584451" y="6196337"/>
            <a:ext cx="26385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Headline 4: Dense content</a:t>
            </a:r>
            <a:endParaRPr sz="19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2" name="Google Shape;42;p3"/>
          <p:cNvSpPr txBox="1"/>
          <p:nvPr/>
        </p:nvSpPr>
        <p:spPr>
          <a:xfrm>
            <a:off x="5207356" y="5013837"/>
            <a:ext cx="30981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Body 2: Dense content</a:t>
            </a:r>
            <a:endParaRPr sz="19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" name="Google Shape;43;p3"/>
          <p:cNvSpPr txBox="1"/>
          <p:nvPr/>
        </p:nvSpPr>
        <p:spPr>
          <a:xfrm>
            <a:off x="5207354" y="6389937"/>
            <a:ext cx="19665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rPr>
              <a:t>Body 3: Footer</a:t>
            </a:r>
            <a:endParaRPr sz="900">
              <a:solidFill>
                <a:srgbClr val="9AA0A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Google Shape;44;p3"/>
          <p:cNvSpPr txBox="1"/>
          <p:nvPr/>
        </p:nvSpPr>
        <p:spPr>
          <a:xfrm>
            <a:off x="584451" y="5439243"/>
            <a:ext cx="30174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</a:t>
            </a: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Normal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 20 pt  / 1.2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3"/>
          <p:cNvSpPr txBox="1"/>
          <p:nvPr/>
        </p:nvSpPr>
        <p:spPr>
          <a:xfrm>
            <a:off x="584451" y="6677953"/>
            <a:ext cx="26709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</a:t>
            </a: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Normal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 15pt  / 1.2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" name="Google Shape;46;p3"/>
          <p:cNvSpPr txBox="1"/>
          <p:nvPr/>
        </p:nvSpPr>
        <p:spPr>
          <a:xfrm>
            <a:off x="5207354" y="4217437"/>
            <a:ext cx="27252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Normal 20 pt  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/ 1.2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5207354" y="5439243"/>
            <a:ext cx="2272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Normal 15 pt 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 / 1.2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" name="Google Shape;48;p3"/>
          <p:cNvSpPr txBox="1"/>
          <p:nvPr/>
        </p:nvSpPr>
        <p:spPr>
          <a:xfrm>
            <a:off x="5207354" y="6677970"/>
            <a:ext cx="14796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Roboto Normal 7 pt</a:t>
            </a:r>
            <a:endParaRPr sz="10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584451" y="1840300"/>
            <a:ext cx="40041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Headline 1</a:t>
            </a:r>
            <a:endParaRPr sz="62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584451" y="2940557"/>
            <a:ext cx="27252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 </a:t>
            </a:r>
            <a:r>
              <a:rPr lang="en" sz="10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Normal</a:t>
            </a:r>
            <a:r>
              <a:rPr lang="en" sz="1000">
                <a:solidFill>
                  <a:srgbClr val="9E9E9E"/>
                </a:solidFill>
                <a:latin typeface="Google Sans"/>
                <a:ea typeface="Google Sans"/>
                <a:cs typeface="Google Sans"/>
                <a:sym typeface="Google Sans"/>
              </a:rPr>
              <a:t> 52 pt  / single spacing</a:t>
            </a: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endParaRPr sz="1000">
              <a:solidFill>
                <a:srgbClr val="9E9E9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1">
  <p:cSld name="TITLE_5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4467" y="2052343"/>
            <a:ext cx="6178312" cy="2346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TITLE_1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7665" y="448837"/>
            <a:ext cx="1881516" cy="71456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5"/>
          <p:cNvSpPr txBox="1">
            <a:spLocks noGrp="1"/>
          </p:cNvSpPr>
          <p:nvPr>
            <p:ph type="ctrTitle"/>
          </p:nvPr>
        </p:nvSpPr>
        <p:spPr>
          <a:xfrm>
            <a:off x="1307254" y="3920697"/>
            <a:ext cx="7215300" cy="3010500"/>
          </a:xfrm>
          <a:prstGeom prst="rect">
            <a:avLst/>
          </a:prstGeom>
        </p:spPr>
        <p:txBody>
          <a:bodyPr spcFirstLastPara="1" wrap="square" lIns="110275" tIns="110275" rIns="110275" bIns="110275" anchor="b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Branded Typeface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658384" y="3154580"/>
            <a:ext cx="8514000" cy="1234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3 + Body 1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1"/>
          </p:nvPr>
        </p:nvSpPr>
        <p:spPr>
          <a:xfrm>
            <a:off x="537930" y="2344525"/>
            <a:ext cx="7321500" cy="4066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810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spcBef>
                <a:spcPts val="20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20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20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20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20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20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20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2000"/>
              </a:spcBef>
              <a:spcAft>
                <a:spcPts val="20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3 + Body 2">
  <p:cSld name="TITLE_AND_BODY_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1"/>
          </p:nvPr>
        </p:nvSpPr>
        <p:spPr>
          <a:xfrm>
            <a:off x="537930" y="2358661"/>
            <a:ext cx="3927900" cy="4066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3 - Two Column">
  <p:cSld name="TITLE_AND_BODY_2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4090500" cy="4461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title" idx="3"/>
          </p:nvPr>
        </p:nvSpPr>
        <p:spPr>
          <a:xfrm>
            <a:off x="5085714" y="1423693"/>
            <a:ext cx="4090500" cy="4461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4 - Two Columns">
  <p:cSld name="TITLE_AND_BODY_2_1_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4090500" cy="44619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title" idx="3"/>
          </p:nvPr>
        </p:nvSpPr>
        <p:spPr>
          <a:xfrm>
            <a:off x="5142258" y="1423693"/>
            <a:ext cx="4090500" cy="44619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+ Photo">
  <p:cSld name="TITLE_AND_BODY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537930" y="652703"/>
            <a:ext cx="40503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537930" y="1690297"/>
            <a:ext cx="3927900" cy="5010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556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rtl="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698317" y="6839385"/>
            <a:ext cx="589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1000">
                <a:solidFill>
                  <a:srgbClr val="9E9E9E"/>
                </a:solidFill>
              </a:defRPr>
            </a:lvl1pPr>
            <a:lvl2pPr lvl="1" rtl="0">
              <a:buNone/>
              <a:defRPr sz="1000">
                <a:solidFill>
                  <a:srgbClr val="9E9E9E"/>
                </a:solidFill>
              </a:defRPr>
            </a:lvl2pPr>
            <a:lvl3pPr lvl="2" rtl="0">
              <a:buNone/>
              <a:defRPr sz="1000">
                <a:solidFill>
                  <a:srgbClr val="9E9E9E"/>
                </a:solidFill>
              </a:defRPr>
            </a:lvl3pPr>
            <a:lvl4pPr lvl="3" rtl="0">
              <a:buNone/>
              <a:defRPr sz="1000">
                <a:solidFill>
                  <a:srgbClr val="9E9E9E"/>
                </a:solidFill>
              </a:defRPr>
            </a:lvl4pPr>
            <a:lvl5pPr lvl="4" rtl="0">
              <a:buNone/>
              <a:defRPr sz="1000">
                <a:solidFill>
                  <a:srgbClr val="9E9E9E"/>
                </a:solidFill>
              </a:defRPr>
            </a:lvl5pPr>
            <a:lvl6pPr lvl="5" rtl="0">
              <a:buNone/>
              <a:defRPr sz="1000">
                <a:solidFill>
                  <a:srgbClr val="9E9E9E"/>
                </a:solidFill>
              </a:defRPr>
            </a:lvl6pPr>
            <a:lvl7pPr lvl="6" rtl="0">
              <a:buNone/>
              <a:defRPr sz="1000">
                <a:solidFill>
                  <a:srgbClr val="9E9E9E"/>
                </a:solidFill>
              </a:defRPr>
            </a:lvl7pPr>
            <a:lvl8pPr lvl="7" rtl="0">
              <a:buNone/>
              <a:defRPr sz="1000">
                <a:solidFill>
                  <a:srgbClr val="9E9E9E"/>
                </a:solidFill>
              </a:defRPr>
            </a:lvl8pPr>
            <a:lvl9pPr lvl="8" rtl="0">
              <a:buNone/>
              <a:defRPr sz="1000">
                <a:solidFill>
                  <a:srgbClr val="9E9E9E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+ Photo 1">
  <p:cSld name="TITLE_AND_BODY_1_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537930" y="652703"/>
            <a:ext cx="40503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body" idx="1"/>
          </p:nvPr>
        </p:nvSpPr>
        <p:spPr>
          <a:xfrm>
            <a:off x="537930" y="1690297"/>
            <a:ext cx="3927900" cy="5010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556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rtl="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8698317" y="6839385"/>
            <a:ext cx="589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1000">
                <a:solidFill>
                  <a:srgbClr val="9E9E9E"/>
                </a:solidFill>
              </a:defRPr>
            </a:lvl1pPr>
            <a:lvl2pPr lvl="1" rtl="0">
              <a:buNone/>
              <a:defRPr sz="1000">
                <a:solidFill>
                  <a:srgbClr val="9E9E9E"/>
                </a:solidFill>
              </a:defRPr>
            </a:lvl2pPr>
            <a:lvl3pPr lvl="2" rtl="0">
              <a:buNone/>
              <a:defRPr sz="1000">
                <a:solidFill>
                  <a:srgbClr val="9E9E9E"/>
                </a:solidFill>
              </a:defRPr>
            </a:lvl3pPr>
            <a:lvl4pPr lvl="3" rtl="0">
              <a:buNone/>
              <a:defRPr sz="1000">
                <a:solidFill>
                  <a:srgbClr val="9E9E9E"/>
                </a:solidFill>
              </a:defRPr>
            </a:lvl4pPr>
            <a:lvl5pPr lvl="4" rtl="0">
              <a:buNone/>
              <a:defRPr sz="1000">
                <a:solidFill>
                  <a:srgbClr val="9E9E9E"/>
                </a:solidFill>
              </a:defRPr>
            </a:lvl5pPr>
            <a:lvl6pPr lvl="5" rtl="0">
              <a:buNone/>
              <a:defRPr sz="1000">
                <a:solidFill>
                  <a:srgbClr val="9E9E9E"/>
                </a:solidFill>
              </a:defRPr>
            </a:lvl6pPr>
            <a:lvl7pPr lvl="6" rtl="0">
              <a:buNone/>
              <a:defRPr sz="1000">
                <a:solidFill>
                  <a:srgbClr val="9E9E9E"/>
                </a:solidFill>
              </a:defRPr>
            </a:lvl7pPr>
            <a:lvl8pPr lvl="7" rtl="0">
              <a:buNone/>
              <a:defRPr sz="1000">
                <a:solidFill>
                  <a:srgbClr val="9E9E9E"/>
                </a:solidFill>
              </a:defRPr>
            </a:lvl8pPr>
            <a:lvl9pPr lvl="8" rtl="0">
              <a:buNone/>
              <a:defRPr sz="1000">
                <a:solidFill>
                  <a:srgbClr val="9E9E9E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12"/>
          <p:cNvSpPr/>
          <p:nvPr/>
        </p:nvSpPr>
        <p:spPr>
          <a:xfrm>
            <a:off x="4919764" y="0"/>
            <a:ext cx="4910100" cy="7543800"/>
          </a:xfrm>
          <a:prstGeom prst="rect">
            <a:avLst/>
          </a:prstGeom>
          <a:solidFill>
            <a:srgbClr val="4285F3"/>
          </a:solidFill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2 + Body2">
  <p:cSld name="TITLE_AND_BODY_1_1">
    <p:bg>
      <p:bgPr>
        <a:solidFill>
          <a:srgbClr val="4285F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650268" y="641887"/>
            <a:ext cx="8517900" cy="53451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2"/>
          </p:nvPr>
        </p:nvSpPr>
        <p:spPr>
          <a:xfrm>
            <a:off x="650268" y="5627197"/>
            <a:ext cx="8517900" cy="12123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ldNum" idx="3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3 + Body2">
  <p:cSld name="TITLE_AND_BODY_1_1_2">
    <p:bg>
      <p:bgPr>
        <a:solidFill>
          <a:srgbClr val="4285F3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1316687" y="641887"/>
            <a:ext cx="7197300" cy="53451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2"/>
          </p:nvPr>
        </p:nvSpPr>
        <p:spPr>
          <a:xfrm>
            <a:off x="650268" y="5627197"/>
            <a:ext cx="8517900" cy="12123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3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TITLE_AND_BODY_1_1_1">
    <p:bg>
      <p:bgPr>
        <a:solidFill>
          <a:srgbClr val="292D33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537930" y="3066287"/>
            <a:ext cx="64173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3600"/>
              <a:buNone/>
              <a:defRPr sz="36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title" idx="2"/>
          </p:nvPr>
        </p:nvSpPr>
        <p:spPr>
          <a:xfrm>
            <a:off x="537930" y="3834820"/>
            <a:ext cx="52959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title" idx="3"/>
          </p:nvPr>
        </p:nvSpPr>
        <p:spPr>
          <a:xfrm>
            <a:off x="537930" y="707804"/>
            <a:ext cx="52959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1900"/>
              <a:buNone/>
              <a:defRPr sz="1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ldNum" idx="4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player">
  <p:cSld name="TITLE_AND_BODY_1_1_1_1">
    <p:bg>
      <p:bgPr>
        <a:solidFill>
          <a:srgbClr val="202124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[TOC] Headline1 + Two Body1 + Page" type="twoColTx">
  <p:cSld name="TITLE_AND_TWO_COLUMN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body" idx="1"/>
          </p:nvPr>
        </p:nvSpPr>
        <p:spPr>
          <a:xfrm>
            <a:off x="541128" y="2352115"/>
            <a:ext cx="43056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2"/>
          </p:nvPr>
        </p:nvSpPr>
        <p:spPr>
          <a:xfrm>
            <a:off x="4412821" y="2352115"/>
            <a:ext cx="23748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algn="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algn="r" rtl="0"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3"/>
          </p:nvPr>
        </p:nvSpPr>
        <p:spPr>
          <a:xfrm>
            <a:off x="6841972" y="2352115"/>
            <a:ext cx="11355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algn="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algn="r" rtl="0"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algn="r" rtl="0"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5 Columns" type="titleOnly">
  <p:cSld name="TITLE_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537930" y="3555127"/>
            <a:ext cx="1571100" cy="3988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2"/>
          </p:nvPr>
        </p:nvSpPr>
        <p:spPr>
          <a:xfrm>
            <a:off x="2333697" y="3555127"/>
            <a:ext cx="1571100" cy="3988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3"/>
          </p:nvPr>
        </p:nvSpPr>
        <p:spPr>
          <a:xfrm>
            <a:off x="4129464" y="3555127"/>
            <a:ext cx="1571100" cy="3988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4"/>
          </p:nvPr>
        </p:nvSpPr>
        <p:spPr>
          <a:xfrm>
            <a:off x="5925231" y="3555127"/>
            <a:ext cx="1571100" cy="3988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5"/>
          </p:nvPr>
        </p:nvSpPr>
        <p:spPr>
          <a:xfrm>
            <a:off x="7720998" y="3555127"/>
            <a:ext cx="1571100" cy="3988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537930" y="142369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 + 5 Columns">
  <p:cSld name="TITLE_ONLY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537930" y="2678390"/>
            <a:ext cx="1571100" cy="48657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2"/>
          </p:nvPr>
        </p:nvSpPr>
        <p:spPr>
          <a:xfrm>
            <a:off x="2333697" y="2678390"/>
            <a:ext cx="1571100" cy="48657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3"/>
          </p:nvPr>
        </p:nvSpPr>
        <p:spPr>
          <a:xfrm>
            <a:off x="4129465" y="2678390"/>
            <a:ext cx="1571100" cy="48657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4"/>
          </p:nvPr>
        </p:nvSpPr>
        <p:spPr>
          <a:xfrm>
            <a:off x="5925232" y="2678390"/>
            <a:ext cx="1571100" cy="48657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5"/>
          </p:nvPr>
        </p:nvSpPr>
        <p:spPr>
          <a:xfrm>
            <a:off x="7720999" y="2678390"/>
            <a:ext cx="1571100" cy="48657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238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6"/>
          </p:nvPr>
        </p:nvSpPr>
        <p:spPr>
          <a:xfrm>
            <a:off x="537930" y="1380903"/>
            <a:ext cx="71829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537930" y="69934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 + Body">
  <p:cSld name="TITLE_ONLY_1_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537930" y="2678390"/>
            <a:ext cx="7311300" cy="753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556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2"/>
          </p:nvPr>
        </p:nvSpPr>
        <p:spPr>
          <a:xfrm>
            <a:off x="537930" y="1380903"/>
            <a:ext cx="71829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537930" y="699343"/>
            <a:ext cx="8626200" cy="681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">
  <p:cSld name="TITLE_ONLY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537930" y="1784310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2"/>
          </p:nvPr>
        </p:nvSpPr>
        <p:spPr>
          <a:xfrm>
            <a:off x="3582947" y="1784310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3"/>
          </p:nvPr>
        </p:nvSpPr>
        <p:spPr>
          <a:xfrm>
            <a:off x="6627965" y="1784310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4"/>
          </p:nvPr>
        </p:nvSpPr>
        <p:spPr>
          <a:xfrm>
            <a:off x="537930" y="4417783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body" idx="5"/>
          </p:nvPr>
        </p:nvSpPr>
        <p:spPr>
          <a:xfrm>
            <a:off x="3582947" y="4417783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6"/>
          </p:nvPr>
        </p:nvSpPr>
        <p:spPr>
          <a:xfrm>
            <a:off x="6627965" y="4417783"/>
            <a:ext cx="2664000" cy="1896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marL="457200" lvl="0" indent="-3492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■"/>
              <a:defRPr sz="1900"/>
            </a:lvl6pPr>
            <a:lvl7pPr marL="3200400" lvl="6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●"/>
              <a:defRPr sz="1900"/>
            </a:lvl7pPr>
            <a:lvl8pPr marL="3657600" lvl="7" indent="-3492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SzPts val="1900"/>
              <a:buChar char="○"/>
              <a:defRPr sz="1900"/>
            </a:lvl8pPr>
            <a:lvl9pPr marL="4114800" lvl="8" indent="-3492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SzPts val="1900"/>
              <a:buChar char="■"/>
              <a:defRPr sz="1900"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ubTitle" idx="7"/>
          </p:nvPr>
        </p:nvSpPr>
        <p:spPr>
          <a:xfrm>
            <a:off x="537930" y="710343"/>
            <a:ext cx="26640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8"/>
          </p:nvPr>
        </p:nvSpPr>
        <p:spPr>
          <a:xfrm>
            <a:off x="3582814" y="710343"/>
            <a:ext cx="26640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9"/>
          </p:nvPr>
        </p:nvSpPr>
        <p:spPr>
          <a:xfrm>
            <a:off x="6627698" y="710343"/>
            <a:ext cx="26640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sz="20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x8 grid">
  <p:cSld name="BLANK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3"/>
          <p:cNvGrpSpPr/>
          <p:nvPr/>
        </p:nvGrpSpPr>
        <p:grpSpPr>
          <a:xfrm>
            <a:off x="0" y="-7314"/>
            <a:ext cx="9829800" cy="7627406"/>
            <a:chOff x="0" y="-4987"/>
            <a:chExt cx="9144000" cy="5200386"/>
          </a:xfrm>
        </p:grpSpPr>
        <p:cxnSp>
          <p:nvCxnSpPr>
            <p:cNvPr id="147" name="Google Shape;147;p23"/>
            <p:cNvCxnSpPr/>
            <p:nvPr/>
          </p:nvCxnSpPr>
          <p:spPr>
            <a:xfrm>
              <a:off x="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23"/>
            <p:cNvCxnSpPr/>
            <p:nvPr/>
          </p:nvCxnSpPr>
          <p:spPr>
            <a:xfrm>
              <a:off x="6096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23"/>
            <p:cNvCxnSpPr/>
            <p:nvPr/>
          </p:nvCxnSpPr>
          <p:spPr>
            <a:xfrm>
              <a:off x="12192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23"/>
            <p:cNvCxnSpPr/>
            <p:nvPr/>
          </p:nvCxnSpPr>
          <p:spPr>
            <a:xfrm>
              <a:off x="18288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23"/>
            <p:cNvCxnSpPr/>
            <p:nvPr/>
          </p:nvCxnSpPr>
          <p:spPr>
            <a:xfrm>
              <a:off x="24384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23"/>
            <p:cNvCxnSpPr/>
            <p:nvPr/>
          </p:nvCxnSpPr>
          <p:spPr>
            <a:xfrm>
              <a:off x="30480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23"/>
            <p:cNvCxnSpPr/>
            <p:nvPr/>
          </p:nvCxnSpPr>
          <p:spPr>
            <a:xfrm>
              <a:off x="36576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23"/>
            <p:cNvCxnSpPr/>
            <p:nvPr/>
          </p:nvCxnSpPr>
          <p:spPr>
            <a:xfrm>
              <a:off x="42672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23"/>
            <p:cNvCxnSpPr/>
            <p:nvPr/>
          </p:nvCxnSpPr>
          <p:spPr>
            <a:xfrm>
              <a:off x="9144000" y="13799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23"/>
            <p:cNvCxnSpPr/>
            <p:nvPr/>
          </p:nvCxnSpPr>
          <p:spPr>
            <a:xfrm>
              <a:off x="48768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23"/>
            <p:cNvCxnSpPr/>
            <p:nvPr/>
          </p:nvCxnSpPr>
          <p:spPr>
            <a:xfrm>
              <a:off x="54864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23"/>
            <p:cNvCxnSpPr/>
            <p:nvPr/>
          </p:nvCxnSpPr>
          <p:spPr>
            <a:xfrm>
              <a:off x="60960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23"/>
            <p:cNvCxnSpPr/>
            <p:nvPr/>
          </p:nvCxnSpPr>
          <p:spPr>
            <a:xfrm>
              <a:off x="67056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23"/>
            <p:cNvCxnSpPr/>
            <p:nvPr/>
          </p:nvCxnSpPr>
          <p:spPr>
            <a:xfrm>
              <a:off x="73152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23"/>
            <p:cNvCxnSpPr/>
            <p:nvPr/>
          </p:nvCxnSpPr>
          <p:spPr>
            <a:xfrm>
              <a:off x="79248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23"/>
            <p:cNvCxnSpPr/>
            <p:nvPr/>
          </p:nvCxnSpPr>
          <p:spPr>
            <a:xfrm>
              <a:off x="8534400" y="-4987"/>
              <a:ext cx="0" cy="51816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23"/>
            <p:cNvCxnSpPr/>
            <p:nvPr/>
          </p:nvCxnSpPr>
          <p:spPr>
            <a:xfrm>
              <a:off x="4572000" y="-45769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23"/>
            <p:cNvCxnSpPr/>
            <p:nvPr/>
          </p:nvCxnSpPr>
          <p:spPr>
            <a:xfrm>
              <a:off x="4572000" y="-39673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23"/>
            <p:cNvCxnSpPr/>
            <p:nvPr/>
          </p:nvCxnSpPr>
          <p:spPr>
            <a:xfrm>
              <a:off x="4572000" y="-33577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23"/>
            <p:cNvCxnSpPr/>
            <p:nvPr/>
          </p:nvCxnSpPr>
          <p:spPr>
            <a:xfrm>
              <a:off x="4572000" y="-27481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23"/>
            <p:cNvCxnSpPr/>
            <p:nvPr/>
          </p:nvCxnSpPr>
          <p:spPr>
            <a:xfrm>
              <a:off x="4572000" y="-21385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23"/>
            <p:cNvCxnSpPr/>
            <p:nvPr/>
          </p:nvCxnSpPr>
          <p:spPr>
            <a:xfrm>
              <a:off x="4572000" y="-15289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23"/>
            <p:cNvCxnSpPr/>
            <p:nvPr/>
          </p:nvCxnSpPr>
          <p:spPr>
            <a:xfrm>
              <a:off x="4572000" y="-9193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23"/>
            <p:cNvCxnSpPr/>
            <p:nvPr/>
          </p:nvCxnSpPr>
          <p:spPr>
            <a:xfrm>
              <a:off x="4572000" y="-309787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23"/>
            <p:cNvCxnSpPr/>
            <p:nvPr/>
          </p:nvCxnSpPr>
          <p:spPr>
            <a:xfrm>
              <a:off x="4572000" y="299813"/>
              <a:ext cx="0" cy="9144000"/>
            </a:xfrm>
            <a:prstGeom prst="straightConnector1">
              <a:avLst/>
            </a:prstGeom>
            <a:noFill/>
            <a:ln w="9525" cap="flat" cmpd="sng">
              <a:solidFill>
                <a:srgbClr val="E6F1FF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>
            <a:spLocks noGrp="1"/>
          </p:cNvSpPr>
          <p:nvPr>
            <p:ph type="ctrTitle"/>
          </p:nvPr>
        </p:nvSpPr>
        <p:spPr>
          <a:xfrm>
            <a:off x="335086" y="1092043"/>
            <a:ext cx="9159600" cy="3010500"/>
          </a:xfrm>
          <a:prstGeom prst="rect">
            <a:avLst/>
          </a:prstGeom>
        </p:spPr>
        <p:txBody>
          <a:bodyPr spcFirstLastPara="1" wrap="square" lIns="110275" tIns="110275" rIns="110275" bIns="1102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subTitle" idx="1"/>
          </p:nvPr>
        </p:nvSpPr>
        <p:spPr>
          <a:xfrm>
            <a:off x="335078" y="4156717"/>
            <a:ext cx="9159600" cy="1162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sldNum" idx="12"/>
          </p:nvPr>
        </p:nvSpPr>
        <p:spPr>
          <a:xfrm>
            <a:off x="9107892" y="6839385"/>
            <a:ext cx="589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/ White">
  <p:cSld name="BIG_NUMBER"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subTitle" idx="1"/>
          </p:nvPr>
        </p:nvSpPr>
        <p:spPr>
          <a:xfrm>
            <a:off x="916011" y="6210196"/>
            <a:ext cx="4273200" cy="372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</a:defRPr>
            </a:lvl1pPr>
            <a:lvl2pPr lvl="1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2pPr>
            <a:lvl3pPr lvl="2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3pPr>
            <a:lvl4pPr lvl="3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4pPr>
            <a:lvl5pPr lvl="4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5pPr>
            <a:lvl6pPr lvl="5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6pPr>
            <a:lvl7pPr lvl="6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7pPr>
            <a:lvl8pPr lvl="7" rtl="0">
              <a:spcBef>
                <a:spcPts val="2000"/>
              </a:spcBef>
              <a:spcAft>
                <a:spcPts val="0"/>
              </a:spcAft>
              <a:buNone/>
              <a:defRPr>
                <a:solidFill>
                  <a:srgbClr val="B7B7B7"/>
                </a:solidFill>
              </a:defRPr>
            </a:lvl8pPr>
            <a:lvl9pPr lvl="8" rtl="0">
              <a:spcBef>
                <a:spcPts val="2000"/>
              </a:spcBef>
              <a:spcAft>
                <a:spcPts val="2000"/>
              </a:spcAft>
              <a:buNone/>
              <a:defRPr>
                <a:solidFill>
                  <a:srgbClr val="B7B7B7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sldNum" idx="12"/>
          </p:nvPr>
        </p:nvSpPr>
        <p:spPr>
          <a:xfrm>
            <a:off x="8107990" y="361054"/>
            <a:ext cx="589800" cy="577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>
            <a:noAutofit/>
          </a:bodyPr>
          <a:lstStyle>
            <a:lvl1pPr lvl="0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lvl="2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lvl="3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lvl="4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lvl="5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lvl="6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lvl="7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lvl="8" rtl="0">
              <a:buNone/>
              <a:defRPr sz="700">
                <a:solidFill>
                  <a:srgbClr val="D7D7D7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title"/>
          </p:nvPr>
        </p:nvSpPr>
        <p:spPr>
          <a:xfrm>
            <a:off x="888812" y="3236859"/>
            <a:ext cx="7376700" cy="9399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1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subTitle" idx="2"/>
          </p:nvPr>
        </p:nvSpPr>
        <p:spPr>
          <a:xfrm>
            <a:off x="916010" y="2989228"/>
            <a:ext cx="7376700" cy="454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45454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spcBef>
                <a:spcPts val="2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0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0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0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0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0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0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000"/>
              </a:spcBef>
              <a:spcAft>
                <a:spcPts val="20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5"/>
          <p:cNvSpPr txBox="1">
            <a:spLocks noGrp="1"/>
          </p:cNvSpPr>
          <p:nvPr>
            <p:ph type="subTitle" idx="3"/>
          </p:nvPr>
        </p:nvSpPr>
        <p:spPr>
          <a:xfrm>
            <a:off x="908053" y="6051356"/>
            <a:ext cx="4273200" cy="273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545454"/>
                </a:solidFill>
              </a:defRPr>
            </a:lvl1pPr>
            <a:lvl2pPr lvl="1" rtl="0">
              <a:spcBef>
                <a:spcPts val="2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0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0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0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0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0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0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000"/>
              </a:spcBef>
              <a:spcAft>
                <a:spcPts val="20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1">
  <p:cSld name="TITLE_1_1_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ctrTitle"/>
          </p:nvPr>
        </p:nvSpPr>
        <p:spPr>
          <a:xfrm>
            <a:off x="2612386" y="3912773"/>
            <a:ext cx="8051400" cy="3010500"/>
          </a:xfrm>
          <a:prstGeom prst="rect">
            <a:avLst/>
          </a:prstGeom>
        </p:spPr>
        <p:txBody>
          <a:bodyPr spcFirstLastPara="1" wrap="square" lIns="110275" tIns="110275" rIns="110275" bIns="110275" anchor="b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ctrTitle" idx="2"/>
          </p:nvPr>
        </p:nvSpPr>
        <p:spPr>
          <a:xfrm>
            <a:off x="528308" y="854737"/>
            <a:ext cx="3627900" cy="7026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 title + body">
  <p:cSld name="TITLE_ONLY_1_1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>
            <a:spLocks noGrp="1"/>
          </p:cNvSpPr>
          <p:nvPr>
            <p:ph type="title"/>
          </p:nvPr>
        </p:nvSpPr>
        <p:spPr>
          <a:xfrm>
            <a:off x="2033517" y="3389687"/>
            <a:ext cx="5834100" cy="8400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285F3"/>
              </a:buClr>
              <a:buSzPts val="2900"/>
              <a:buNone/>
              <a:defRPr sz="2900">
                <a:solidFill>
                  <a:srgbClr val="4285F3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title" idx="2"/>
          </p:nvPr>
        </p:nvSpPr>
        <p:spPr>
          <a:xfrm>
            <a:off x="1975447" y="5343800"/>
            <a:ext cx="5892600" cy="9273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900"/>
              <a:buNone/>
              <a:defRPr sz="1900">
                <a:solidFill>
                  <a:srgbClr val="80868B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3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7">
  <p:cSld name="TITLE_7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ctrTitle"/>
          </p:nvPr>
        </p:nvSpPr>
        <p:spPr>
          <a:xfrm>
            <a:off x="335086" y="1092043"/>
            <a:ext cx="9159600" cy="3010500"/>
          </a:xfrm>
          <a:prstGeom prst="rect">
            <a:avLst/>
          </a:prstGeom>
        </p:spPr>
        <p:txBody>
          <a:bodyPr spcFirstLastPara="1" wrap="square" lIns="110275" tIns="110275" rIns="110275" bIns="1102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92" name="Google Shape;192;p28"/>
          <p:cNvSpPr txBox="1">
            <a:spLocks noGrp="1"/>
          </p:cNvSpPr>
          <p:nvPr>
            <p:ph type="subTitle" idx="1"/>
          </p:nvPr>
        </p:nvSpPr>
        <p:spPr>
          <a:xfrm>
            <a:off x="335078" y="4156717"/>
            <a:ext cx="9159600" cy="11625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sldNum" idx="12"/>
          </p:nvPr>
        </p:nvSpPr>
        <p:spPr>
          <a:xfrm>
            <a:off x="9107892" y="6839385"/>
            <a:ext cx="589800" cy="577500"/>
          </a:xfrm>
          <a:prstGeom prst="rect">
            <a:avLst/>
          </a:prstGeom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32706" y="6727637"/>
            <a:ext cx="6258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2"/>
          </p:nvPr>
        </p:nvSpPr>
        <p:spPr>
          <a:xfrm>
            <a:off x="578000" y="6727637"/>
            <a:ext cx="28386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ctr" anchorCtr="0">
            <a:noAutofit/>
          </a:bodyPr>
          <a:lstStyle>
            <a:lvl1pPr lvl="0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900">
                <a:solidFill>
                  <a:srgbClr val="9AA0A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 Lesson Name</a:t>
            </a: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541128" y="640347"/>
            <a:ext cx="89535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/>
          <a:lstStyle>
            <a:lvl1pPr lvl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900"/>
              <a:buFont typeface="Google Sans"/>
              <a:buNone/>
              <a:defRPr sz="29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lvl="2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lvl="3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lvl="4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lvl="5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lvl="6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lvl="7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lvl="8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900"/>
              <a:buFont typeface="Google Sans"/>
              <a:buNone/>
              <a:defRPr sz="2900">
                <a:solidFill>
                  <a:srgbClr val="22222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541128" y="1690297"/>
            <a:ext cx="8953500" cy="50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275" tIns="110275" rIns="110275" bIns="110275" anchor="t" anchorCtr="0"/>
          <a:lstStyle>
            <a:lvl1pPr marL="457200" lvl="0" indent="-3619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A0A6"/>
              </a:buClr>
              <a:buSzPts val="2100"/>
              <a:buFont typeface="Google Sans"/>
              <a:buChar char="●"/>
              <a:defRPr sz="2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○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■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●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○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■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●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336550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9AA0A6"/>
              </a:buClr>
              <a:buSzPts val="1700"/>
              <a:buFont typeface="Google Sans"/>
              <a:buChar char="○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336550" rtl="0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Clr>
                <a:srgbClr val="9AA0A6"/>
              </a:buClr>
              <a:buSzPts val="1700"/>
              <a:buFont typeface="Google Sans"/>
              <a:buChar char="■"/>
              <a:defRPr sz="17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542367" y="434040"/>
            <a:ext cx="8826900" cy="702300"/>
          </a:xfrm>
          <a:prstGeom prst="rect">
            <a:avLst/>
          </a:prstGeom>
        </p:spPr>
        <p:txBody>
          <a:bodyPr spcFirstLastPara="1" wrap="square" lIns="110275" tIns="110275" rIns="110275" bIns="11027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Starbursting</a:t>
            </a:r>
            <a:endParaRPr sz="1800" dirty="0"/>
          </a:p>
        </p:txBody>
      </p:sp>
      <p:sp>
        <p:nvSpPr>
          <p:cNvPr id="199" name="Google Shape;199;p29"/>
          <p:cNvSpPr txBox="1"/>
          <p:nvPr/>
        </p:nvSpPr>
        <p:spPr>
          <a:xfrm>
            <a:off x="592752" y="2642806"/>
            <a:ext cx="33312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Who…</a:t>
            </a:r>
            <a: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/>
            </a:r>
            <a:b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592752" y="4680981"/>
            <a:ext cx="33312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1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Why... </a:t>
            </a:r>
            <a:br>
              <a:rPr lang="en" sz="11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1" name="Google Shape;201;p29"/>
          <p:cNvSpPr txBox="1"/>
          <p:nvPr/>
        </p:nvSpPr>
        <p:spPr>
          <a:xfrm>
            <a:off x="6967227" y="2642805"/>
            <a:ext cx="24942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What…</a:t>
            </a:r>
            <a: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/>
            </a:r>
            <a:b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>  </a:t>
            </a: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2" name="Google Shape;202;p29"/>
          <p:cNvSpPr txBox="1"/>
          <p:nvPr/>
        </p:nvSpPr>
        <p:spPr>
          <a:xfrm>
            <a:off x="6967227" y="4680980"/>
            <a:ext cx="27012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Where…</a:t>
            </a:r>
            <a:r>
              <a:rPr lang="en" sz="1100" dirty="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/>
            </a:r>
            <a:br>
              <a:rPr lang="en" sz="1100" dirty="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endParaRPr sz="1100" dirty="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 dirty="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 dirty="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 dirty="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100" dirty="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3181927" y="2314355"/>
            <a:ext cx="3547800" cy="3372300"/>
          </a:xfrm>
          <a:prstGeom prst="star5">
            <a:avLst>
              <a:gd name="adj" fmla="val 19372"/>
              <a:gd name="hf" fmla="val 105146"/>
              <a:gd name="vf" fmla="val 110557"/>
            </a:avLst>
          </a:prstGeom>
          <a:solidFill>
            <a:srgbClr val="FBBC0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AB40"/>
              </a:solidFill>
            </a:endParaRPr>
          </a:p>
        </p:txBody>
      </p:sp>
      <p:sp>
        <p:nvSpPr>
          <p:cNvPr id="204" name="Google Shape;204;p29"/>
          <p:cNvSpPr txBox="1"/>
          <p:nvPr/>
        </p:nvSpPr>
        <p:spPr>
          <a:xfrm>
            <a:off x="3695427" y="1559205"/>
            <a:ext cx="18894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How…</a:t>
            </a:r>
            <a: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  <a:t/>
            </a:r>
            <a:br>
              <a:rPr lang="en" sz="11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100">
              <a:solidFill>
                <a:srgbClr val="9AA0A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7" name="Google Shape;207;p29"/>
          <p:cNvSpPr txBox="1"/>
          <p:nvPr/>
        </p:nvSpPr>
        <p:spPr>
          <a:xfrm>
            <a:off x="590400" y="876000"/>
            <a:ext cx="33312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Write your headline in the star and use this as a prompt to answer the questions at each point.</a:t>
            </a:r>
            <a:endParaRPr sz="11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22520" y="746760"/>
            <a:ext cx="4538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</a:t>
            </a:r>
            <a:r>
              <a:rPr lang="en-US" smtClean="0"/>
              <a:t>: _____________________________________</a:t>
            </a:r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Hour:     3        5         8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ogle Science Fair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39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Google Sans</vt:lpstr>
      <vt:lpstr>Roboto</vt:lpstr>
      <vt:lpstr>Roboto Mono</vt:lpstr>
      <vt:lpstr>Google Science Fair</vt:lpstr>
      <vt:lpstr>Starbursting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Starbursting</dc:title>
  <dc:creator>Smyser, Cynthia Ann</dc:creator>
  <cp:lastModifiedBy>Smyser, Cynthia Ann</cp:lastModifiedBy>
  <cp:revision>2</cp:revision>
  <cp:lastPrinted>2018-10-14T16:08:30Z</cp:lastPrinted>
  <dcterms:modified xsi:type="dcterms:W3CDTF">2018-10-14T16:09:28Z</dcterms:modified>
</cp:coreProperties>
</file>